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6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1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2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8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7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1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7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4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181A9-DDAF-4802-A9D5-005AD384A54A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F95AF-5389-4F27-8200-FB1C358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7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RoboStarter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15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You need: pencil, journal, laptop, EV3 kit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 smtClean="0"/>
              <a:t>Discuss with your partner/table:</a:t>
            </a:r>
          </a:p>
          <a:p>
            <a:r>
              <a:rPr lang="en-US" dirty="0" smtClean="0"/>
              <a:t>Have you ever witnessed a car accident, either in person or on TV?</a:t>
            </a:r>
          </a:p>
          <a:p>
            <a:r>
              <a:rPr lang="en-US" dirty="0" smtClean="0"/>
              <a:t>What did you observe during the accident?</a:t>
            </a:r>
          </a:p>
          <a:p>
            <a:pPr marL="0" indent="0">
              <a:buNone/>
            </a:pPr>
            <a:endParaRPr lang="en-US" sz="900" dirty="0" smtClean="0"/>
          </a:p>
          <a:p>
            <a:pPr marL="0" indent="0">
              <a:buNone/>
            </a:pPr>
            <a:r>
              <a:rPr lang="en-US" dirty="0" smtClean="0"/>
              <a:t>Record in your journal:</a:t>
            </a:r>
          </a:p>
          <a:p>
            <a:r>
              <a:rPr lang="en-US" dirty="0" smtClean="0"/>
              <a:t>What scientific concepts are involved in car accidents? Make a list and explain.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33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RoboStarter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RoboStarter 1</dc:title>
  <dc:creator>osdadmin</dc:creator>
  <cp:lastModifiedBy>osdadmin</cp:lastModifiedBy>
  <cp:revision>2</cp:revision>
  <dcterms:created xsi:type="dcterms:W3CDTF">2016-06-20T20:03:19Z</dcterms:created>
  <dcterms:modified xsi:type="dcterms:W3CDTF">2016-06-20T20:07:17Z</dcterms:modified>
</cp:coreProperties>
</file>