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81A9-DDAF-4802-A9D5-005AD384A54A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95AF-5389-4F27-8200-FB1C358E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63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81A9-DDAF-4802-A9D5-005AD384A54A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95AF-5389-4F27-8200-FB1C358E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814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81A9-DDAF-4802-A9D5-005AD384A54A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95AF-5389-4F27-8200-FB1C358E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325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81A9-DDAF-4802-A9D5-005AD384A54A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95AF-5389-4F27-8200-FB1C358E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284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81A9-DDAF-4802-A9D5-005AD384A54A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95AF-5389-4F27-8200-FB1C358E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2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81A9-DDAF-4802-A9D5-005AD384A54A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95AF-5389-4F27-8200-FB1C358E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78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81A9-DDAF-4802-A9D5-005AD384A54A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95AF-5389-4F27-8200-FB1C358E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5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81A9-DDAF-4802-A9D5-005AD384A54A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95AF-5389-4F27-8200-FB1C358E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21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81A9-DDAF-4802-A9D5-005AD384A54A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95AF-5389-4F27-8200-FB1C358E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676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81A9-DDAF-4802-A9D5-005AD384A54A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95AF-5389-4F27-8200-FB1C358E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346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B181A9-DDAF-4802-A9D5-005AD384A54A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F95AF-5389-4F27-8200-FB1C358E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227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181A9-DDAF-4802-A9D5-005AD384A54A}" type="datetimeFigureOut">
              <a:rPr lang="en-US" smtClean="0"/>
              <a:t>6/20/2016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F95AF-5389-4F27-8200-FB1C358ED8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07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mtClean="0"/>
              <a:t>RoboStarter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You need: pencil, journal, laptop, EV3 kit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 smtClean="0"/>
              <a:t>Discuss with your partner/table:</a:t>
            </a:r>
          </a:p>
          <a:p>
            <a:r>
              <a:rPr lang="en-US" dirty="0" smtClean="0"/>
              <a:t>Have you ever witnessed a car accident, either in person or on TV?</a:t>
            </a:r>
          </a:p>
          <a:p>
            <a:r>
              <a:rPr lang="en-US" dirty="0" smtClean="0"/>
              <a:t>What did you observe during the accident?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dirty="0" smtClean="0"/>
              <a:t>Record in your journal:</a:t>
            </a:r>
          </a:p>
          <a:p>
            <a:r>
              <a:rPr lang="en-US" dirty="0" smtClean="0"/>
              <a:t>What scientific concepts are involved in car accidents? Make a list and explain.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333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RoboStarter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RoboStarter 1</dc:title>
  <dc:creator>osdadmin</dc:creator>
  <cp:lastModifiedBy>osdadmin</cp:lastModifiedBy>
  <cp:revision>2</cp:revision>
  <dcterms:created xsi:type="dcterms:W3CDTF">2016-06-20T20:03:19Z</dcterms:created>
  <dcterms:modified xsi:type="dcterms:W3CDTF">2016-06-20T20:07:17Z</dcterms:modified>
</cp:coreProperties>
</file>